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70" r:id="rId4"/>
    <p:sldId id="264" r:id="rId5"/>
    <p:sldId id="265" r:id="rId6"/>
    <p:sldId id="259" r:id="rId7"/>
    <p:sldId id="268" r:id="rId8"/>
    <p:sldId id="269" r:id="rId9"/>
    <p:sldId id="267" r:id="rId10"/>
    <p:sldId id="260" r:id="rId11"/>
    <p:sldId id="266" r:id="rId12"/>
    <p:sldId id="262" r:id="rId13"/>
    <p:sldId id="263" r:id="rId1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E472BE3-92EB-4D5A-9401-85D14929991F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81CC43C-CBF1-49DC-A3DD-C4A3692A9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01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2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1313234"/>
            <a:ext cx="10439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5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1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0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644B-3A8B-4729-9438-3B1C6CE3BA5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73F9-676A-45CA-9E29-6E2438366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4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02445" y="329407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 Evaporation Rates of Southeastern Arizona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02445" y="318055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Alison Radei</a:t>
            </a:r>
          </a:p>
          <a:p>
            <a:r>
              <a:rPr lang="en-US" dirty="0" smtClean="0"/>
              <a:t>Mentors: Dr. Mary Nichols and Michelle Cavanaugh</a:t>
            </a:r>
          </a:p>
          <a:p>
            <a:r>
              <a:rPr lang="en-US" dirty="0" smtClean="0"/>
              <a:t>USDA-ARS-Southwest Watershed Research Center </a:t>
            </a:r>
          </a:p>
          <a:p>
            <a:r>
              <a:rPr lang="en-US" dirty="0" smtClean="0"/>
              <a:t>April 12, 2014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50" y="5484905"/>
            <a:ext cx="1052784" cy="1358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40" y="5573472"/>
            <a:ext cx="1545555" cy="1284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22503"/>
            <a:ext cx="1145893" cy="1535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5" y="5499102"/>
            <a:ext cx="1468234" cy="13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6" y="336550"/>
            <a:ext cx="10515600" cy="1325563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0335" y="2102952"/>
            <a:ext cx="4454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 evaporation rates for each month were plotted over the 39 year period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analysis to look for trends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2" y="1664494"/>
            <a:ext cx="7420646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3217" y="1710046"/>
            <a:ext cx="4454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pan evaporation rates are variable, but do not show strong trends with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92719"/>
            <a:ext cx="7428816" cy="47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45321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mean monthly pan evaporation rates at Tombstone, Arizona range from 4 inches per month to 13 inches per month.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values are consistent with other pan evaporation rates in Southeastern Arizona.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results do not suggest strong trends in pan evaporation over the 39 year period of record.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 interpret these data is ongoing.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research will relate pan evaporation rates to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 speed, humidity, and temperature.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95" y="3850482"/>
            <a:ext cx="3832123" cy="28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6" y="1864519"/>
            <a:ext cx="5919799" cy="3801241"/>
          </a:xfrm>
        </p:spPr>
      </p:pic>
      <p:sp>
        <p:nvSpPr>
          <p:cNvPr id="6" name="TextBox 5"/>
          <p:cNvSpPr txBox="1"/>
          <p:nvPr/>
        </p:nvSpPr>
        <p:spPr>
          <a:xfrm>
            <a:off x="6829064" y="1394996"/>
            <a:ext cx="46993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Evaporation is a critical component of the hydrologic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Evaporation data are needed for: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estimating transpiration from 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losses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ponds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lakes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736" y="5665760"/>
            <a:ext cx="591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credit: http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://www.state.nj.us/drbc/hydrological/</a:t>
            </a:r>
          </a:p>
        </p:txBody>
      </p:sp>
    </p:spTree>
    <p:extLst>
      <p:ext uri="{BB962C8B-B14F-4D97-AF65-F5344CB8AC3E}">
        <p14:creationId xmlns:p14="http://schemas.microsoft.com/office/powerpoint/2010/main" val="29749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5166" y="1690688"/>
            <a:ext cx="8265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global temperatures have been increasing, decreasing rates of pan evaporation have been reported in the literature.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Decreasing pan evaporation rates have been attributed to changes in wind patterns</a:t>
            </a:r>
          </a:p>
        </p:txBody>
      </p:sp>
    </p:spTree>
    <p:extLst>
      <p:ext uri="{BB962C8B-B14F-4D97-AF65-F5344CB8AC3E}">
        <p14:creationId xmlns:p14="http://schemas.microsoft.com/office/powerpoint/2010/main" val="3161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0540" y="1690688"/>
            <a:ext cx="6772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Quantify pan evaporation rates from data collected in Tombstone, Arizona.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if there are trends over time in monthly evaporation rates.</a:t>
            </a:r>
          </a:p>
        </p:txBody>
      </p:sp>
    </p:spTree>
    <p:extLst>
      <p:ext uri="{BB962C8B-B14F-4D97-AF65-F5344CB8AC3E}">
        <p14:creationId xmlns:p14="http://schemas.microsoft.com/office/powerpoint/2010/main" val="4133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662"/>
            <a:ext cx="6288209" cy="5532338"/>
          </a:xfrm>
        </p:spPr>
      </p:pic>
      <p:sp>
        <p:nvSpPr>
          <p:cNvPr id="3" name="TextBox 2"/>
          <p:cNvSpPr txBox="1"/>
          <p:nvPr/>
        </p:nvSpPr>
        <p:spPr>
          <a:xfrm>
            <a:off x="4513006" y="1325662"/>
            <a:ext cx="695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USDA-ARS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Walnut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Gulch Experimental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Watershed Tombstone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Arizona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07" y="2891017"/>
            <a:ext cx="5235680" cy="3926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6452" y="1802225"/>
            <a:ext cx="2762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Semiarid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Rangeland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6" y="2114550"/>
            <a:ext cx="4899434" cy="3674576"/>
          </a:xfrm>
        </p:spPr>
      </p:pic>
      <p:sp>
        <p:nvSpPr>
          <p:cNvPr id="3" name="TextBox 2"/>
          <p:cNvSpPr txBox="1"/>
          <p:nvPr/>
        </p:nvSpPr>
        <p:spPr>
          <a:xfrm>
            <a:off x="5500689" y="1497269"/>
            <a:ext cx="6586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hook gage is used to measure water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 are recorded daily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8 a.m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collected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1974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2012 were used in this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487" y="1580968"/>
            <a:ext cx="348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 A evaporation pan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04" y="3829050"/>
            <a:ext cx="3686151" cy="27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6" y="2207504"/>
            <a:ext cx="2651569" cy="2397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5076" y="1697865"/>
            <a:ext cx="53935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aily maximum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minimum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a.m.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4" y="1797275"/>
            <a:ext cx="2547104" cy="32181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274" y="5101155"/>
            <a:ext cx="2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Anemometer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5448" y="4784595"/>
            <a:ext cx="150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Raingage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679623"/>
            <a:ext cx="5193506" cy="3778415"/>
          </a:xfrm>
        </p:spPr>
      </p:pic>
      <p:sp>
        <p:nvSpPr>
          <p:cNvPr id="5" name="TextBox 4"/>
          <p:cNvSpPr txBox="1"/>
          <p:nvPr/>
        </p:nvSpPr>
        <p:spPr>
          <a:xfrm>
            <a:off x="5693560" y="1579610"/>
            <a:ext cx="668094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 years of data were entered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into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were evaluated to identify outliers and gaps in the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Poor quality measurements were identified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ice in the pan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 data were combined to estimate monthly pan evaporation values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07710" y="1225689"/>
            <a:ext cx="4355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monthly evaporation ranged from a minimum of 4 inches per month in January to a maximum of 13 inches per month in June.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then plotted annual evaporation for individual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2" y="1483044"/>
            <a:ext cx="6742228" cy="50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305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Pan Evaporation Rates of Southeastern Arizona</vt:lpstr>
      <vt:lpstr>Background</vt:lpstr>
      <vt:lpstr>Background</vt:lpstr>
      <vt:lpstr>Objectives</vt:lpstr>
      <vt:lpstr>Study Area</vt:lpstr>
      <vt:lpstr>Methods</vt:lpstr>
      <vt:lpstr>Methods</vt:lpstr>
      <vt:lpstr>Data</vt:lpstr>
      <vt:lpstr>Preliminary Results</vt:lpstr>
      <vt:lpstr>Preliminary Results</vt:lpstr>
      <vt:lpstr>Preliminary Results</vt:lpstr>
      <vt:lpstr>Conclusions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Evaporation rates of Southeastern Arizona</dc:title>
  <dc:creator>Aurora</dc:creator>
  <cp:lastModifiedBy>Aurora</cp:lastModifiedBy>
  <cp:revision>50</cp:revision>
  <cp:lastPrinted>2014-03-31T20:13:06Z</cp:lastPrinted>
  <dcterms:created xsi:type="dcterms:W3CDTF">2014-03-29T17:14:47Z</dcterms:created>
  <dcterms:modified xsi:type="dcterms:W3CDTF">2014-04-03T03:15:49Z</dcterms:modified>
</cp:coreProperties>
</file>